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67" autoAdjust="0"/>
    <p:restoredTop sz="86333" autoAdjust="0"/>
  </p:normalViewPr>
  <p:slideViewPr>
    <p:cSldViewPr>
      <p:cViewPr varScale="1">
        <p:scale>
          <a:sx n="68" d="100"/>
          <a:sy n="68" d="100"/>
        </p:scale>
        <p:origin x="-954" y="-90"/>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02398-D75B-45E4-823F-04BC3D6B5E50}" type="datetimeFigureOut">
              <a:rPr lang="en-US" smtClean="0"/>
              <a:pPr/>
              <a:t>1/11/2009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38E35-23EA-4A88-9A7C-38C31A28576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E038E35-23EA-4A88-9A7C-38C31A28576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a:t>
            </a:r>
            <a:r>
              <a:rPr lang="en-US" baseline="0" dirty="0" smtClean="0"/>
              <a:t> we can discuss the change in advertising language and techniques, we must first understand the impact that the economy has on the department store industry</a:t>
            </a:r>
            <a:endParaRPr lang="en-US" dirty="0"/>
          </a:p>
        </p:txBody>
      </p:sp>
      <p:sp>
        <p:nvSpPr>
          <p:cNvPr id="4" name="Slide Number Placeholder 3"/>
          <p:cNvSpPr>
            <a:spLocks noGrp="1"/>
          </p:cNvSpPr>
          <p:nvPr>
            <p:ph type="sldNum" sz="quarter" idx="10"/>
          </p:nvPr>
        </p:nvSpPr>
        <p:spPr/>
        <p:txBody>
          <a:bodyPr/>
          <a:lstStyle/>
          <a:p>
            <a:fld id="{6E038E35-23EA-4A88-9A7C-38C31A28576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038E35-23EA-4A88-9A7C-38C31A28576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038E35-23EA-4A88-9A7C-38C31A285760}"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574C96B-71EC-47BF-B948-40C5B382947E}" type="datetimeFigureOut">
              <a:rPr lang="en-US" smtClean="0"/>
              <a:pPr/>
              <a:t>1/11/2009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239A863-10F7-4B42-9C10-19402C2939E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74C96B-71EC-47BF-B948-40C5B382947E}" type="datetimeFigureOut">
              <a:rPr lang="en-US" smtClean="0"/>
              <a:pPr/>
              <a:t>1/11/2009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239A863-10F7-4B42-9C10-19402C2939E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74C96B-71EC-47BF-B948-40C5B382947E}" type="datetimeFigureOut">
              <a:rPr lang="en-US" smtClean="0"/>
              <a:pPr/>
              <a:t>1/11/2009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239A863-10F7-4B42-9C10-19402C2939E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74C96B-71EC-47BF-B948-40C5B382947E}" type="datetimeFigureOut">
              <a:rPr lang="en-US" smtClean="0"/>
              <a:pPr/>
              <a:t>1/11/2009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239A863-10F7-4B42-9C10-19402C2939EC}"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74C96B-71EC-47BF-B948-40C5B382947E}" type="datetimeFigureOut">
              <a:rPr lang="en-US" smtClean="0"/>
              <a:pPr/>
              <a:t>1/11/2009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239A863-10F7-4B42-9C10-19402C2939E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74C96B-71EC-47BF-B948-40C5B382947E}" type="datetimeFigureOut">
              <a:rPr lang="en-US" smtClean="0"/>
              <a:pPr/>
              <a:t>1/11/2009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239A863-10F7-4B42-9C10-19402C2939EC}"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74C96B-71EC-47BF-B948-40C5B382947E}" type="datetimeFigureOut">
              <a:rPr lang="en-US" smtClean="0"/>
              <a:pPr/>
              <a:t>1/11/2009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239A863-10F7-4B42-9C10-19402C2939E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574C96B-71EC-47BF-B948-40C5B382947E}" type="datetimeFigureOut">
              <a:rPr lang="en-US" smtClean="0"/>
              <a:pPr/>
              <a:t>1/11/2009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239A863-10F7-4B42-9C10-19402C2939EC}"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74C96B-71EC-47BF-B948-40C5B382947E}" type="datetimeFigureOut">
              <a:rPr lang="en-US" smtClean="0"/>
              <a:pPr/>
              <a:t>1/11/2009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239A863-10F7-4B42-9C10-19402C2939E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574C96B-71EC-47BF-B948-40C5B382947E}" type="datetimeFigureOut">
              <a:rPr lang="en-US" smtClean="0"/>
              <a:pPr/>
              <a:t>1/11/2009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239A863-10F7-4B42-9C10-19402C2939E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574C96B-71EC-47BF-B948-40C5B382947E}" type="datetimeFigureOut">
              <a:rPr lang="en-US" smtClean="0"/>
              <a:pPr/>
              <a:t>1/11/2009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239A863-10F7-4B42-9C10-19402C2939E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574C96B-71EC-47BF-B948-40C5B382947E}" type="datetimeFigureOut">
              <a:rPr lang="en-US" smtClean="0"/>
              <a:pPr/>
              <a:t>1/11/2009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39A863-10F7-4B42-9C10-19402C2939E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 in Advertising</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An Analysis of Department Store Advertising: Language and Techniques Affected by the Current Economic Crisis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a:solidFill>
            <a:schemeClr val="bg1"/>
          </a:solidFill>
          <a:ln>
            <a:solidFill>
              <a:schemeClr val="accent1"/>
            </a:solidFill>
          </a:ln>
        </p:spPr>
        <p:txBody>
          <a:bodyPr>
            <a:normAutofit fontScale="85000" lnSpcReduction="20000"/>
          </a:bodyPr>
          <a:lstStyle/>
          <a:p>
            <a:r>
              <a:rPr lang="en-US" dirty="0" smtClean="0"/>
              <a:t>The current economy has drastically affected consumer habits</a:t>
            </a:r>
          </a:p>
          <a:p>
            <a:r>
              <a:rPr lang="en-US" dirty="0" smtClean="0"/>
              <a:t>Due to the high cost of living, most Americans are spending</a:t>
            </a:r>
            <a:r>
              <a:rPr lang="en-US" baseline="0" dirty="0" smtClean="0"/>
              <a:t> much less on</a:t>
            </a:r>
            <a:r>
              <a:rPr lang="en-US" dirty="0" smtClean="0"/>
              <a:t> luxuries like brand name clothes</a:t>
            </a:r>
            <a:r>
              <a:rPr lang="en-US" baseline="0" dirty="0" smtClean="0"/>
              <a:t>.</a:t>
            </a:r>
            <a:r>
              <a:rPr lang="en-US" dirty="0" smtClean="0"/>
              <a:t> </a:t>
            </a:r>
          </a:p>
          <a:p>
            <a:r>
              <a:rPr lang="en-US" dirty="0" smtClean="0"/>
              <a:t>“Department stores are having a tough time competing with the lower prices offered by deep-discount stores such as Wal-Mart or Target.” stated Michael Tesler, retailing professor at Bentley College, in a recent article.</a:t>
            </a:r>
          </a:p>
          <a:p>
            <a:r>
              <a:rPr lang="en-US" dirty="0" smtClean="0"/>
              <a:t>As a result of current economic hardships, major department stores such as Nordstrom, Macy’s, and JC </a:t>
            </a:r>
            <a:r>
              <a:rPr lang="en-US" dirty="0" smtClean="0"/>
              <a:t>Penney </a:t>
            </a:r>
            <a:r>
              <a:rPr lang="en-US" dirty="0" smtClean="0"/>
              <a:t>have been forced to change their advertising language and techniques.</a:t>
            </a:r>
          </a:p>
        </p:txBody>
      </p:sp>
      <p:sp>
        <p:nvSpPr>
          <p:cNvPr id="3" name="Title 2"/>
          <p:cNvSpPr>
            <a:spLocks noGrp="1"/>
          </p:cNvSpPr>
          <p:nvPr>
            <p:ph type="title"/>
          </p:nvPr>
        </p:nvSpPr>
        <p:spPr>
          <a:xfrm>
            <a:off x="457200" y="274638"/>
            <a:ext cx="8229600" cy="1143000"/>
          </a:xfrm>
        </p:spPr>
        <p:txBody>
          <a:bodyPr>
            <a:normAutofit fontScale="90000"/>
          </a:bodyPr>
          <a:lstStyle/>
          <a:p>
            <a:r>
              <a:rPr lang="en-US" dirty="0" smtClean="0"/>
              <a:t>The Economy and its Impact on The Department Store Industry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382000" cy="1143000"/>
          </a:xfrm>
        </p:spPr>
        <p:txBody>
          <a:bodyPr>
            <a:normAutofit fontScale="90000"/>
          </a:bodyPr>
          <a:lstStyle/>
          <a:p>
            <a:r>
              <a:rPr lang="en-US" dirty="0" smtClean="0"/>
              <a:t>Three Major Department Stores: Slogans Before the Economic Slump As Compared To Slogans Today</a:t>
            </a:r>
            <a:endParaRPr lang="en-US" dirty="0"/>
          </a:p>
        </p:txBody>
      </p:sp>
      <p:graphicFrame>
        <p:nvGraphicFramePr>
          <p:cNvPr id="6" name="Content Placeholder 5"/>
          <p:cNvGraphicFramePr>
            <a:graphicFrameLocks noGrp="1"/>
          </p:cNvGraphicFramePr>
          <p:nvPr>
            <p:ph idx="1"/>
          </p:nvPr>
        </p:nvGraphicFramePr>
        <p:xfrm>
          <a:off x="381000" y="2133600"/>
          <a:ext cx="8229600" cy="43891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Department</a:t>
                      </a:r>
                      <a:r>
                        <a:rPr lang="en-US" baseline="0" dirty="0" smtClean="0"/>
                        <a:t> Store</a:t>
                      </a:r>
                      <a:endParaRPr lang="en-US" dirty="0"/>
                    </a:p>
                  </a:txBody>
                  <a:tcPr/>
                </a:tc>
                <a:tc>
                  <a:txBody>
                    <a:bodyPr/>
                    <a:lstStyle/>
                    <a:p>
                      <a:r>
                        <a:rPr lang="en-US" dirty="0" smtClean="0"/>
                        <a:t>Slogan Before</a:t>
                      </a:r>
                      <a:endParaRPr lang="en-US" dirty="0"/>
                    </a:p>
                  </a:txBody>
                  <a:tcPr/>
                </a:tc>
                <a:tc>
                  <a:txBody>
                    <a:bodyPr/>
                    <a:lstStyle/>
                    <a:p>
                      <a:r>
                        <a:rPr lang="en-US" dirty="0" smtClean="0"/>
                        <a:t>Method of Persuasion</a:t>
                      </a:r>
                      <a:endParaRPr lang="en-US" dirty="0"/>
                    </a:p>
                  </a:txBody>
                  <a:tcPr/>
                </a:tc>
                <a:tc>
                  <a:txBody>
                    <a:bodyPr/>
                    <a:lstStyle/>
                    <a:p>
                      <a:r>
                        <a:rPr lang="en-US" dirty="0" smtClean="0"/>
                        <a:t>Slogan</a:t>
                      </a:r>
                    </a:p>
                    <a:p>
                      <a:r>
                        <a:rPr lang="en-US" dirty="0" smtClean="0"/>
                        <a:t>Today</a:t>
                      </a:r>
                    </a:p>
                  </a:txBody>
                  <a:tcPr/>
                </a:tc>
                <a:tc>
                  <a:txBody>
                    <a:bodyPr/>
                    <a:lstStyle/>
                    <a:p>
                      <a:r>
                        <a:rPr lang="en-US" dirty="0" smtClean="0"/>
                        <a:t>Method of Persuasion</a:t>
                      </a:r>
                      <a:endParaRPr lang="en-US" dirty="0"/>
                    </a:p>
                  </a:txBody>
                  <a:tcPr/>
                </a:tc>
              </a:tr>
              <a:tr h="370840">
                <a:tc>
                  <a:txBody>
                    <a:bodyPr/>
                    <a:lstStyle/>
                    <a:p>
                      <a:r>
                        <a:rPr lang="en-US" dirty="0" smtClean="0"/>
                        <a:t>Nordstrom</a:t>
                      </a:r>
                      <a:endParaRPr lang="en-US" dirty="0"/>
                    </a:p>
                  </a:txBody>
                  <a:tcPr/>
                </a:tc>
                <a:tc>
                  <a:txBody>
                    <a:bodyPr/>
                    <a:lstStyle/>
                    <a:p>
                      <a:r>
                        <a:rPr lang="en-US" dirty="0" smtClean="0"/>
                        <a:t>“Make room</a:t>
                      </a:r>
                      <a:r>
                        <a:rPr lang="en-US" baseline="0" dirty="0" smtClean="0"/>
                        <a:t> for shoes!” (1999)</a:t>
                      </a:r>
                      <a:endParaRPr lang="en-US" dirty="0"/>
                    </a:p>
                  </a:txBody>
                  <a:tcPr/>
                </a:tc>
                <a:tc>
                  <a:txBody>
                    <a:bodyPr/>
                    <a:lstStyle/>
                    <a:p>
                      <a:r>
                        <a:rPr lang="en-US" sz="1600" dirty="0" smtClean="0"/>
                        <a:t>Pathos-appeals</a:t>
                      </a:r>
                      <a:r>
                        <a:rPr lang="en-US" sz="1600" baseline="0" dirty="0" smtClean="0"/>
                        <a:t> to emotions: desire</a:t>
                      </a:r>
                      <a:endParaRPr lang="en-US" sz="1600" dirty="0"/>
                    </a:p>
                  </a:txBody>
                  <a:tcPr/>
                </a:tc>
                <a:tc>
                  <a:txBody>
                    <a:bodyPr/>
                    <a:lstStyle/>
                    <a:p>
                      <a:r>
                        <a:rPr lang="en-US" dirty="0" smtClean="0"/>
                        <a:t>“Reinvent</a:t>
                      </a:r>
                      <a:r>
                        <a:rPr lang="en-US" baseline="0" dirty="0" smtClean="0"/>
                        <a:t> Yourself”</a:t>
                      </a:r>
                    </a:p>
                    <a:p>
                      <a:r>
                        <a:rPr lang="en-US" baseline="0" dirty="0" smtClean="0"/>
                        <a:t>(2007- )</a:t>
                      </a:r>
                      <a:endParaRPr lang="en-US" dirty="0"/>
                    </a:p>
                  </a:txBody>
                  <a:tcPr/>
                </a:tc>
                <a:tc>
                  <a:txBody>
                    <a:bodyPr/>
                    <a:lstStyle/>
                    <a:p>
                      <a:r>
                        <a:rPr lang="en-US" sz="1200" dirty="0" smtClean="0"/>
                        <a:t>Logos</a:t>
                      </a:r>
                      <a:r>
                        <a:rPr lang="en-US" sz="1200" baseline="0" dirty="0" smtClean="0"/>
                        <a:t>- during hard economic times it is</a:t>
                      </a:r>
                      <a:r>
                        <a:rPr lang="en-US" sz="1200" u="none" baseline="0" dirty="0" smtClean="0"/>
                        <a:t> logical for people to want to start over/ make logical new shopping habits</a:t>
                      </a:r>
                      <a:endParaRPr lang="en-US" sz="1200" u="sng" dirty="0"/>
                    </a:p>
                  </a:txBody>
                  <a:tcPr/>
                </a:tc>
              </a:tr>
              <a:tr h="370840">
                <a:tc>
                  <a:txBody>
                    <a:bodyPr/>
                    <a:lstStyle/>
                    <a:p>
                      <a:r>
                        <a:rPr lang="en-US" dirty="0" smtClean="0"/>
                        <a:t>Macy’s</a:t>
                      </a:r>
                      <a:endParaRPr lang="en-US" dirty="0"/>
                    </a:p>
                  </a:txBody>
                  <a:tcPr/>
                </a:tc>
                <a:tc>
                  <a:txBody>
                    <a:bodyPr/>
                    <a:lstStyle/>
                    <a:p>
                      <a:r>
                        <a:rPr lang="en-US" dirty="0" smtClean="0"/>
                        <a:t>“Make someone</a:t>
                      </a:r>
                      <a:r>
                        <a:rPr lang="en-US" baseline="0" dirty="0" smtClean="0"/>
                        <a:t> happy.” (1998)</a:t>
                      </a:r>
                      <a:endParaRPr lang="en-US" dirty="0"/>
                    </a:p>
                  </a:txBody>
                  <a:tcPr/>
                </a:tc>
                <a:tc>
                  <a:txBody>
                    <a:bodyPr/>
                    <a:lstStyle/>
                    <a:p>
                      <a:r>
                        <a:rPr lang="en-US" sz="1600" dirty="0" smtClean="0"/>
                        <a:t>Pathos- appeals to emotions</a:t>
                      </a:r>
                      <a:r>
                        <a:rPr lang="en-US" sz="1600" baseline="0" dirty="0" smtClean="0"/>
                        <a:t>: generosity</a:t>
                      </a:r>
                      <a:endParaRPr lang="en-US" sz="1600" dirty="0"/>
                    </a:p>
                  </a:txBody>
                  <a:tcPr/>
                </a:tc>
                <a:tc>
                  <a:txBody>
                    <a:bodyPr/>
                    <a:lstStyle/>
                    <a:p>
                      <a:r>
                        <a:rPr lang="en-US" dirty="0" smtClean="0"/>
                        <a:t>“Way to Shop!”</a:t>
                      </a:r>
                    </a:p>
                    <a:p>
                      <a:r>
                        <a:rPr lang="en-US" dirty="0" smtClean="0"/>
                        <a:t>(2007- )</a:t>
                      </a:r>
                      <a:endParaRPr lang="en-US" dirty="0"/>
                    </a:p>
                  </a:txBody>
                  <a:tcPr/>
                </a:tc>
                <a:tc>
                  <a:txBody>
                    <a:bodyPr/>
                    <a:lstStyle/>
                    <a:p>
                      <a:r>
                        <a:rPr lang="en-US" sz="1200" dirty="0" smtClean="0"/>
                        <a:t>Logos- appeals to logic: encourages people to shop intelligently</a:t>
                      </a:r>
                      <a:r>
                        <a:rPr lang="en-US" sz="1200" baseline="0" dirty="0" smtClean="0"/>
                        <a:t> &amp; logically at Macy’s</a:t>
                      </a:r>
                      <a:endParaRPr lang="en-US" sz="1200" dirty="0"/>
                    </a:p>
                  </a:txBody>
                  <a:tcPr/>
                </a:tc>
              </a:tr>
              <a:tr h="370840">
                <a:tc>
                  <a:txBody>
                    <a:bodyPr/>
                    <a:lstStyle/>
                    <a:p>
                      <a:r>
                        <a:rPr lang="en-US" dirty="0" smtClean="0"/>
                        <a:t>JC </a:t>
                      </a:r>
                      <a:r>
                        <a:rPr lang="en-US" dirty="0" smtClean="0"/>
                        <a:t>Penney</a:t>
                      </a:r>
                      <a:endParaRPr lang="en-US" dirty="0"/>
                    </a:p>
                  </a:txBody>
                  <a:tcPr/>
                </a:tc>
                <a:tc>
                  <a:txBody>
                    <a:bodyPr/>
                    <a:lstStyle/>
                    <a:p>
                      <a:r>
                        <a:rPr lang="en-US" dirty="0" smtClean="0"/>
                        <a:t>“I love your</a:t>
                      </a:r>
                      <a:r>
                        <a:rPr lang="en-US" baseline="0" dirty="0" smtClean="0"/>
                        <a:t> style” </a:t>
                      </a:r>
                    </a:p>
                    <a:p>
                      <a:r>
                        <a:rPr lang="en-US" baseline="0" dirty="0" smtClean="0"/>
                        <a:t>(1997)</a:t>
                      </a:r>
                      <a:endParaRPr lang="en-US" dirty="0"/>
                    </a:p>
                  </a:txBody>
                  <a:tcPr/>
                </a:tc>
                <a:tc>
                  <a:txBody>
                    <a:bodyPr/>
                    <a:lstStyle/>
                    <a:p>
                      <a:r>
                        <a:rPr lang="en-US" sz="1600" dirty="0" smtClean="0"/>
                        <a:t>Pathos- appeals to</a:t>
                      </a:r>
                      <a:r>
                        <a:rPr lang="en-US" sz="1600" baseline="0" dirty="0" smtClean="0"/>
                        <a:t> emotions: envy</a:t>
                      </a:r>
                      <a:endParaRPr lang="en-US" sz="1600" dirty="0"/>
                    </a:p>
                  </a:txBody>
                  <a:tcPr/>
                </a:tc>
                <a:tc>
                  <a:txBody>
                    <a:bodyPr/>
                    <a:lstStyle/>
                    <a:p>
                      <a:r>
                        <a:rPr lang="en-US" dirty="0" smtClean="0"/>
                        <a:t>“Every Day Matters”</a:t>
                      </a:r>
                    </a:p>
                    <a:p>
                      <a:r>
                        <a:rPr lang="en-US" dirty="0" smtClean="0"/>
                        <a:t>(2007- )</a:t>
                      </a:r>
                    </a:p>
                  </a:txBody>
                  <a:tcPr/>
                </a:tc>
                <a:tc>
                  <a:txBody>
                    <a:bodyPr/>
                    <a:lstStyle/>
                    <a:p>
                      <a:r>
                        <a:rPr lang="en-US" sz="1200" dirty="0" smtClean="0"/>
                        <a:t>Logos:</a:t>
                      </a:r>
                      <a:r>
                        <a:rPr lang="en-US" sz="1200" baseline="0" dirty="0" smtClean="0"/>
                        <a:t> States a logically appealing assumption that encourages people to shop at </a:t>
                      </a:r>
                      <a:r>
                        <a:rPr lang="en-US" sz="1200" baseline="0" dirty="0" err="1" smtClean="0"/>
                        <a:t>JCPenney</a:t>
                      </a:r>
                      <a:r>
                        <a:rPr lang="en-US" sz="1200" baseline="0" dirty="0" smtClean="0"/>
                        <a:t>.</a:t>
                      </a:r>
                      <a:endParaRPr lang="en-US" sz="12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Notice</a:t>
            </a:r>
            <a:r>
              <a:rPr lang="en-US" baseline="0" dirty="0" smtClean="0"/>
              <a:t> the universal themes evident from the above table:</a:t>
            </a:r>
          </a:p>
          <a:p>
            <a:pPr marL="1401318" lvl="3" indent="-514350">
              <a:buFont typeface="+mj-lt"/>
              <a:buAutoNum type="arabicPeriod"/>
            </a:pPr>
            <a:r>
              <a:rPr lang="en-US" dirty="0" smtClean="0"/>
              <a:t>Before the economic crisis, the most popular method of persuasion used by department stores</a:t>
            </a:r>
            <a:r>
              <a:rPr lang="en-US" baseline="0" dirty="0" smtClean="0"/>
              <a:t> was pathos.</a:t>
            </a:r>
          </a:p>
          <a:p>
            <a:pPr marL="1401318" lvl="3" indent="-514350">
              <a:buFont typeface="+mj-lt"/>
              <a:buAutoNum type="arabicPeriod"/>
            </a:pPr>
            <a:r>
              <a:rPr lang="en-US" baseline="0" dirty="0" smtClean="0"/>
              <a:t>Today, the most popular method of persuasion</a:t>
            </a:r>
            <a:r>
              <a:rPr lang="en-US" dirty="0" smtClean="0"/>
              <a:t> used by department stores is logos.</a:t>
            </a:r>
          </a:p>
          <a:p>
            <a:pPr marL="624078" indent="-514350"/>
            <a:r>
              <a:rPr lang="en-US" dirty="0" smtClean="0"/>
              <a:t>Why do the different techniques work for the specified economies?</a:t>
            </a:r>
          </a:p>
          <a:p>
            <a:pPr marL="1401318" lvl="3" indent="-514350">
              <a:buFont typeface="+mj-lt"/>
              <a:buAutoNum type="arabicPeriod"/>
            </a:pPr>
            <a:r>
              <a:rPr lang="en-US" dirty="0" smtClean="0"/>
              <a:t>When the economy prospers, people are</a:t>
            </a:r>
            <a:r>
              <a:rPr lang="en-US" baseline="0" dirty="0" smtClean="0"/>
              <a:t> are more likely to give into their emotions. If people are financially secure, they are probably going to act on their desires, like brand name clothes. In </a:t>
            </a:r>
            <a:r>
              <a:rPr lang="en-US" dirty="0" smtClean="0"/>
              <a:t>a prosperous economy</a:t>
            </a:r>
            <a:r>
              <a:rPr lang="en-US" baseline="0" dirty="0" smtClean="0"/>
              <a:t>, pathos works.</a:t>
            </a:r>
          </a:p>
          <a:p>
            <a:pPr marL="1401318" lvl="3" indent="-514350">
              <a:buFont typeface="+mj-lt"/>
              <a:buAutoNum type="arabicPeriod"/>
            </a:pPr>
            <a:r>
              <a:rPr lang="en-US" baseline="0" dirty="0" smtClean="0"/>
              <a:t>Now that the economy is suffering, people are trying to be more logical about their spending habits because they are not financially secure. People have learned to prioritize logic over emotions in this economy, so logos is the</a:t>
            </a:r>
            <a:r>
              <a:rPr lang="en-US" dirty="0" smtClean="0"/>
              <a:t> most effective means of persuasion.</a:t>
            </a:r>
          </a:p>
          <a:p>
            <a:pPr marL="1401318" lvl="3" indent="-514350">
              <a:buFont typeface="+mj-lt"/>
              <a:buAutoNum type="arabicPeriod"/>
            </a:pPr>
            <a:endParaRPr lang="en-US" dirty="0" smtClean="0"/>
          </a:p>
          <a:p>
            <a:pPr marL="1401318" lvl="3" indent="-514350">
              <a:buFont typeface="+mj-lt"/>
              <a:buAutoNum type="arabicPeriod"/>
            </a:pPr>
            <a:endParaRPr lang="en-US" dirty="0" smtClean="0"/>
          </a:p>
          <a:p>
            <a:pPr marL="1401318" lvl="3" indent="-514350">
              <a:buFont typeface="+mj-lt"/>
              <a:buAutoNum type="arabicPeriod"/>
            </a:pPr>
            <a:endParaRPr lang="en-US" dirty="0" smtClean="0"/>
          </a:p>
          <a:p>
            <a:pPr marL="1401318" lvl="3" indent="-514350">
              <a:buFont typeface="+mj-lt"/>
              <a:buAutoNum type="arabicPeriod"/>
            </a:pPr>
            <a:endParaRPr lang="en-US" dirty="0" smtClean="0"/>
          </a:p>
          <a:p>
            <a:pPr marL="1401318" lvl="3" indent="-514350">
              <a:buFont typeface="+mj-lt"/>
              <a:buAutoNum type="arabicPeriod"/>
            </a:pPr>
            <a:endParaRPr lang="en-US" dirty="0" smtClean="0"/>
          </a:p>
          <a:p>
            <a:pPr marL="1401318" lvl="3" indent="-514350">
              <a:buFont typeface="+mj-lt"/>
              <a:buAutoNum type="arabicPeriod"/>
            </a:pPr>
            <a:endParaRPr lang="en-US" dirty="0" smtClean="0"/>
          </a:p>
          <a:p>
            <a:pPr marL="1401318" lvl="3" indent="-514350">
              <a:buNone/>
            </a:pPr>
            <a:endParaRPr lang="en-US" dirty="0" smtClean="0"/>
          </a:p>
          <a:p>
            <a:pPr marL="1401318" lvl="3" indent="-514350">
              <a:buFont typeface="+mj-lt"/>
              <a:buNone/>
            </a:pPr>
            <a:endParaRPr lang="en-US" dirty="0" smtClean="0"/>
          </a:p>
        </p:txBody>
      </p:sp>
      <p:sp>
        <p:nvSpPr>
          <p:cNvPr id="3" name="Title 2"/>
          <p:cNvSpPr>
            <a:spLocks noGrp="1"/>
          </p:cNvSpPr>
          <p:nvPr>
            <p:ph type="title"/>
          </p:nvPr>
        </p:nvSpPr>
        <p:spPr>
          <a:xfrm>
            <a:off x="0" y="228600"/>
            <a:ext cx="9601200" cy="1143000"/>
          </a:xfrm>
        </p:spPr>
        <p:txBody>
          <a:bodyPr>
            <a:normAutofit/>
          </a:bodyPr>
          <a:lstStyle/>
          <a:p>
            <a:r>
              <a:rPr lang="en-US" sz="3600" dirty="0" smtClean="0"/>
              <a:t>Change in Advertising: Common Trends</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467</TotalTime>
  <Words>459</Words>
  <Application>Microsoft Office PowerPoint</Application>
  <PresentationFormat>On-screen Show (4:3)</PresentationFormat>
  <Paragraphs>52</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Change in Advertising</vt:lpstr>
      <vt:lpstr>The Economy and its Impact on The Department Store Industry</vt:lpstr>
      <vt:lpstr>Three Major Department Stores: Slogans Before the Economic Slump As Compared To Slogans Today</vt:lpstr>
      <vt:lpstr>Change in Advertising: Common Trends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in Advertising</dc:title>
  <dc:creator>Kristi</dc:creator>
  <cp:lastModifiedBy>Stevie</cp:lastModifiedBy>
  <cp:revision>51</cp:revision>
  <dcterms:created xsi:type="dcterms:W3CDTF">2008-12-17T21:15:33Z</dcterms:created>
  <dcterms:modified xsi:type="dcterms:W3CDTF">2009-01-12T02:22:44Z</dcterms:modified>
</cp:coreProperties>
</file>